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A3C"/>
    <a:srgbClr val="155263"/>
    <a:srgbClr val="F0E1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380" y="7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9FC02D-421B-407A-8F54-29A082B58AD3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00CEB753-A834-4C81-B8A4-5C23F9C85F61}">
      <dgm:prSet phldrT="[文本]" custT="1"/>
      <dgm:spPr/>
      <dgm:t>
        <a:bodyPr/>
        <a:lstStyle/>
        <a:p>
          <a:r>
            <a:rPr lang="en-US" altLang="zh-CN" sz="8000" b="1" dirty="0">
              <a:solidFill>
                <a:srgbClr val="155263"/>
              </a:solidFill>
              <a:latin typeface="Agency FB" panose="020B0503020202020204" pitchFamily="34" charset="0"/>
            </a:rPr>
            <a:t>Open</a:t>
          </a:r>
          <a:r>
            <a:rPr lang="en-US" altLang="zh-CN" sz="8000" b="1" dirty="0">
              <a:solidFill>
                <a:srgbClr val="155263"/>
              </a:solidFill>
            </a:rPr>
            <a:t> </a:t>
          </a:r>
          <a:r>
            <a:rPr lang="en-US" altLang="zh-CN" sz="8000" b="1" dirty="0">
              <a:solidFill>
                <a:srgbClr val="155263"/>
              </a:solidFill>
              <a:latin typeface="Agency FB" panose="020B0503020202020204" pitchFamily="34" charset="0"/>
            </a:rPr>
            <a:t>Evenings</a:t>
          </a:r>
          <a:endParaRPr lang="zh-CN" altLang="en-US" sz="8000" b="1" dirty="0">
            <a:solidFill>
              <a:srgbClr val="155263"/>
            </a:solidFill>
            <a:latin typeface="Agency FB" panose="020B0503020202020204" pitchFamily="34" charset="0"/>
          </a:endParaRPr>
        </a:p>
      </dgm:t>
    </dgm:pt>
    <dgm:pt modelId="{5AABFA46-9727-48C6-BEF8-32D9F217D144}" type="parTrans" cxnId="{07B3C382-A750-40ED-9A6D-7CC3C0C55637}">
      <dgm:prSet/>
      <dgm:spPr/>
      <dgm:t>
        <a:bodyPr/>
        <a:lstStyle/>
        <a:p>
          <a:endParaRPr lang="zh-CN" altLang="en-US"/>
        </a:p>
      </dgm:t>
    </dgm:pt>
    <dgm:pt modelId="{A8D99485-3A03-41D5-92DE-6720008DC42C}" type="sibTrans" cxnId="{07B3C382-A750-40ED-9A6D-7CC3C0C55637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t>
        <a:bodyPr/>
        <a:lstStyle/>
        <a:p>
          <a:endParaRPr lang="zh-CN" altLang="en-US"/>
        </a:p>
      </dgm:t>
    </dgm:pt>
    <dgm:pt modelId="{D3AD76E1-9B92-4451-B780-BCF504151D6D}" type="pres">
      <dgm:prSet presAssocID="{529FC02D-421B-407A-8F54-29A082B58AD3}" presName="Name0" presStyleCnt="0">
        <dgm:presLayoutVars>
          <dgm:chMax val="7"/>
          <dgm:chPref val="7"/>
          <dgm:dir/>
        </dgm:presLayoutVars>
      </dgm:prSet>
      <dgm:spPr/>
    </dgm:pt>
    <dgm:pt modelId="{F5FDEDC4-DD2D-4067-A69E-30B4EE3BC9CA}" type="pres">
      <dgm:prSet presAssocID="{529FC02D-421B-407A-8F54-29A082B58AD3}" presName="Name1" presStyleCnt="0"/>
      <dgm:spPr/>
    </dgm:pt>
    <dgm:pt modelId="{D6DEE519-749B-4B45-A34F-C35F2317A8F9}" type="pres">
      <dgm:prSet presAssocID="{A8D99485-3A03-41D5-92DE-6720008DC42C}" presName="picture_1" presStyleCnt="0"/>
      <dgm:spPr/>
    </dgm:pt>
    <dgm:pt modelId="{00D4F6FF-A84D-4769-ABF2-355DC909BCC9}" type="pres">
      <dgm:prSet presAssocID="{A8D99485-3A03-41D5-92DE-6720008DC42C}" presName="pictureRepeatNode" presStyleLbl="alignImgPlace1" presStyleIdx="0" presStyleCnt="1" custScaleX="95359" custScaleY="95360" custLinFactNeighborX="27598" custLinFactNeighborY="19418"/>
      <dgm:spPr/>
    </dgm:pt>
    <dgm:pt modelId="{093682F5-5291-443C-9BE7-C03EA416DC29}" type="pres">
      <dgm:prSet presAssocID="{00CEB753-A834-4C81-B8A4-5C23F9C85F61}" presName="text_1" presStyleLbl="node1" presStyleIdx="0" presStyleCnt="0" custScaleY="103945" custLinFactNeighborX="-99167" custLinFactNeighborY="-83685">
        <dgm:presLayoutVars>
          <dgm:bulletEnabled val="1"/>
        </dgm:presLayoutVars>
      </dgm:prSet>
      <dgm:spPr/>
    </dgm:pt>
  </dgm:ptLst>
  <dgm:cxnLst>
    <dgm:cxn modelId="{BF915B3D-E3DD-4567-B1E6-A3CE512E7ECA}" type="presOf" srcId="{529FC02D-421B-407A-8F54-29A082B58AD3}" destId="{D3AD76E1-9B92-4451-B780-BCF504151D6D}" srcOrd="0" destOrd="0" presId="urn:microsoft.com/office/officeart/2008/layout/CircularPictureCallout"/>
    <dgm:cxn modelId="{4E653263-45C5-43BD-A080-3C554B65F6D0}" type="presOf" srcId="{A8D99485-3A03-41D5-92DE-6720008DC42C}" destId="{00D4F6FF-A84D-4769-ABF2-355DC909BCC9}" srcOrd="0" destOrd="0" presId="urn:microsoft.com/office/officeart/2008/layout/CircularPictureCallout"/>
    <dgm:cxn modelId="{07B3C382-A750-40ED-9A6D-7CC3C0C55637}" srcId="{529FC02D-421B-407A-8F54-29A082B58AD3}" destId="{00CEB753-A834-4C81-B8A4-5C23F9C85F61}" srcOrd="0" destOrd="0" parTransId="{5AABFA46-9727-48C6-BEF8-32D9F217D144}" sibTransId="{A8D99485-3A03-41D5-92DE-6720008DC42C}"/>
    <dgm:cxn modelId="{DDF598B4-EABD-4019-9AC1-B0434A8E3836}" type="presOf" srcId="{00CEB753-A834-4C81-B8A4-5C23F9C85F61}" destId="{093682F5-5291-443C-9BE7-C03EA416DC29}" srcOrd="0" destOrd="0" presId="urn:microsoft.com/office/officeart/2008/layout/CircularPictureCallout"/>
    <dgm:cxn modelId="{16FF24A0-B093-4C24-B962-78AA10B563B7}" type="presParOf" srcId="{D3AD76E1-9B92-4451-B780-BCF504151D6D}" destId="{F5FDEDC4-DD2D-4067-A69E-30B4EE3BC9CA}" srcOrd="0" destOrd="0" presId="urn:microsoft.com/office/officeart/2008/layout/CircularPictureCallout"/>
    <dgm:cxn modelId="{FF0AF4B1-908C-4AA8-A36D-B20DE6FD07C1}" type="presParOf" srcId="{F5FDEDC4-DD2D-4067-A69E-30B4EE3BC9CA}" destId="{D6DEE519-749B-4B45-A34F-C35F2317A8F9}" srcOrd="0" destOrd="0" presId="urn:microsoft.com/office/officeart/2008/layout/CircularPictureCallout"/>
    <dgm:cxn modelId="{DBF5B96E-F0BA-4917-AF73-7C893A22A868}" type="presParOf" srcId="{D6DEE519-749B-4B45-A34F-C35F2317A8F9}" destId="{00D4F6FF-A84D-4769-ABF2-355DC909BCC9}" srcOrd="0" destOrd="0" presId="urn:microsoft.com/office/officeart/2008/layout/CircularPictureCallout"/>
    <dgm:cxn modelId="{16A944C2-B2C3-4DE7-9600-CC072537C73A}" type="presParOf" srcId="{F5FDEDC4-DD2D-4067-A69E-30B4EE3BC9CA}" destId="{093682F5-5291-443C-9BE7-C03EA416DC29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D4F6FF-A84D-4769-ABF2-355DC909BCC9}">
      <dsp:nvSpPr>
        <dsp:cNvPr id="0" name=""/>
        <dsp:cNvSpPr/>
      </dsp:nvSpPr>
      <dsp:spPr>
        <a:xfrm>
          <a:off x="5351661" y="2543404"/>
          <a:ext cx="6385619" cy="6385686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3682F5-5291-443C-9BE7-C03EA416DC29}">
      <dsp:nvSpPr>
        <dsp:cNvPr id="0" name=""/>
        <dsp:cNvSpPr/>
      </dsp:nvSpPr>
      <dsp:spPr>
        <a:xfrm>
          <a:off x="303555" y="2779264"/>
          <a:ext cx="4285695" cy="229698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3556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8000" b="1" kern="1200" dirty="0">
              <a:solidFill>
                <a:srgbClr val="155263"/>
              </a:solidFill>
              <a:latin typeface="Agency FB" panose="020B0503020202020204" pitchFamily="34" charset="0"/>
            </a:rPr>
            <a:t>Open</a:t>
          </a:r>
          <a:r>
            <a:rPr lang="en-US" altLang="zh-CN" sz="8000" b="1" kern="1200" dirty="0">
              <a:solidFill>
                <a:srgbClr val="155263"/>
              </a:solidFill>
            </a:rPr>
            <a:t> </a:t>
          </a:r>
          <a:r>
            <a:rPr lang="en-US" altLang="zh-CN" sz="8000" b="1" kern="1200" dirty="0">
              <a:solidFill>
                <a:srgbClr val="155263"/>
              </a:solidFill>
              <a:latin typeface="Agency FB" panose="020B0503020202020204" pitchFamily="34" charset="0"/>
            </a:rPr>
            <a:t>Evenings</a:t>
          </a:r>
          <a:endParaRPr lang="zh-CN" altLang="en-US" sz="8000" b="1" kern="1200" dirty="0">
            <a:solidFill>
              <a:srgbClr val="155263"/>
            </a:solidFill>
            <a:latin typeface="Agency FB" panose="020B0503020202020204" pitchFamily="34" charset="0"/>
          </a:endParaRPr>
        </a:p>
      </dsp:txBody>
      <dsp:txXfrm>
        <a:off x="303555" y="2779264"/>
        <a:ext cx="4285695" cy="22969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55BF4-28F7-4ECF-8C28-64C039F79F9B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739D8D-A291-4F02-B3A3-F2A00D5820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6458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39D8D-A291-4F02-B3A3-F2A00D58209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6041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01E33D-37A2-C154-2CD1-B14879AB1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BA13922-1D25-B28C-3DFD-A44071CDFB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8BBEC4-907F-323D-851F-04F924C5E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5B6269-C98B-9F92-60D4-12B6DF389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177CB4-990C-8E42-62D9-DC752D235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634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77F1DA-7F9D-CE53-915C-FB4ECFB7B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858EE7-3336-4DF9-ED52-A67D350B2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C08359-B1C2-3543-00C3-82F466F35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FB2E1A-AD99-B249-30A8-81D4192AD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162F2F-9991-3D68-E6E0-7ABACD378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3770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E2E237C-2D3B-886E-5AFA-ADF1F5D60D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F0E29FC-26F1-60FF-6170-7EFE67C7A2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9037A6-A83D-0251-5E29-53113D108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3E20D3-FF00-DA33-E68B-3D479ACC7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CB8D30-56C0-8BBB-7DE3-E58F8AF5C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9877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BF6463-4EC4-E410-1111-B2B502AC3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62577C-796D-9DAE-8935-3E695F69C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289E8D-99D1-255F-0DD6-63CA6B69E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9FC58C-E86D-F1AE-A525-3D8A7EE0F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50B1D6-29D2-79A8-5708-4E4F5102A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3090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CF8B9C-46BB-C3C5-A316-344C1543B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88FCE6-73A6-DA85-281E-0DE668807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1D1F8E-8BFB-CC3B-E0C5-02D70217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389356-C76D-20BC-D93E-68BAE3E40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CF182A-4BEC-C4A2-24EA-DFF64B4CE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67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5BE978-8B46-7F16-0698-5EC5A571C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0C817D-7FB6-156A-97F1-4E20C7E2B1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EF02DE-6501-A550-3AAE-660175E581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9C3B35-0887-4D0C-A6EC-8D89AC3EC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205721-637C-C8D7-CA99-7BA0A6DE2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516302D-21FD-65CD-3586-8A6144F3C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9880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857DFF-8BBA-8210-A3AD-1547380FD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D5E471-8F55-75C1-4328-785EB60C6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3BD07CD-4E7F-8E90-21D3-3B6C5408B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AA9F4EA-93AD-8488-E278-FE34A00E9A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2222C07-4A40-8A8F-DD91-E6425D036D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627C635-4D8E-8C25-77ED-FDA8F9A4F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CCEEE84-9FE5-34AA-3C2A-F868B68E2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A129F3A-C66C-0DFB-2347-D33B098DF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801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6FD66C-3CA9-9E1A-BF2C-2192AE5D9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7D387-1A3D-8DDF-5A2A-D862C6F57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6864978-EE18-B8C1-84E3-994871C78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DD9DF47-DE7D-F160-C279-96D7BB4B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0563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B451BCE-E134-623C-13EA-E13FC0260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019B676-3E3F-CC35-D801-0533D2008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DDAD23A-FEA9-3147-5F50-CD016AEF8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533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AFBE60-E449-29A8-5E93-FA33CAE89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F19C3D-5AD1-C06C-A649-B8949154C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BFCBF4-1920-610C-52CF-7BEBCBBBC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5F178A-9AFB-2748-2696-795DAC998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802E7F-7223-652E-A537-BE3B9C77F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313B44-53F1-84FB-9354-867571E4C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407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4591E9-72F8-C60D-D3C6-4257F6CEC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7D387D3-0817-7F36-AD40-CEF869BD30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E9B3715-CDB8-F9D2-71B4-307FACF9F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5F25D4-B788-3F0B-A131-B4AD000DA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351167-C8C8-AC6F-FEFD-9D365CB3D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4773B7-F8B3-B6E7-E80B-37AC2C83B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099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3AD285E-B921-BBEE-5C67-4583DAA9E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4BF3AE-D36C-68D0-10A4-51F9235F7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57E6D5-FB52-DBF9-53D7-78A3EDC464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4245A-87AF-43D3-B2BD-B9F2B19E8904}" type="datetimeFigureOut">
              <a:rPr lang="zh-CN" altLang="en-US" smtClean="0"/>
              <a:t>2024/3/15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E497EB-63E4-E798-7A73-3BDD60C572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7D6BD7-92FE-8D11-1DEF-8205C9771F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DB07E-7FD3-46D7-A2D7-7A0E72C738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3516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1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C6135F6C-28C3-688C-9D34-6B4430C43122}"/>
              </a:ext>
            </a:extLst>
          </p:cNvPr>
          <p:cNvSpPr/>
          <p:nvPr/>
        </p:nvSpPr>
        <p:spPr>
          <a:xfrm>
            <a:off x="1039528" y="286370"/>
            <a:ext cx="5220100" cy="6285259"/>
          </a:xfrm>
          <a:prstGeom prst="rect">
            <a:avLst/>
          </a:prstGeom>
          <a:noFill/>
          <a:ln w="76200">
            <a:solidFill>
              <a:srgbClr val="FF9A3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" name="图示 10">
            <a:extLst>
              <a:ext uri="{FF2B5EF4-FFF2-40B4-BE49-F238E27FC236}">
                <a16:creationId xmlns:a16="http://schemas.microsoft.com/office/drawing/2014/main" id="{67A490FD-F2E6-1490-2C31-A2DE2F3E00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3997420"/>
              </p:ext>
            </p:extLst>
          </p:nvPr>
        </p:nvGraphicFramePr>
        <p:xfrm>
          <a:off x="1203159" y="-2335824"/>
          <a:ext cx="13392798" cy="89290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BCB00151-000F-5D4B-BF1E-9830277E2435}"/>
              </a:ext>
            </a:extLst>
          </p:cNvPr>
          <p:cNvSpPr txBox="1"/>
          <p:nvPr/>
        </p:nvSpPr>
        <p:spPr>
          <a:xfrm>
            <a:off x="1203158" y="3089163"/>
            <a:ext cx="4892840" cy="131866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b="1" dirty="0">
                <a:latin typeface="Agency FB" panose="020B0503020202020204" pitchFamily="34" charset="0"/>
              </a:rPr>
              <a:t>Wednesdays</a:t>
            </a:r>
            <a:r>
              <a:rPr lang="en-US" altLang="zh-CN" sz="3200" b="1" dirty="0">
                <a:latin typeface="Agency FB" panose="020B0503020202020204" pitchFamily="34" charset="0"/>
              </a:rPr>
              <a:t> </a:t>
            </a:r>
          </a:p>
          <a:p>
            <a:pPr algn="ctr"/>
            <a:r>
              <a:rPr lang="en-US" altLang="zh-CN" sz="2200" dirty="0">
                <a:solidFill>
                  <a:schemeClr val="bg1"/>
                </a:solidFill>
                <a:latin typeface="Agency FB" panose="020B0503020202020204" pitchFamily="34" charset="0"/>
              </a:rPr>
              <a:t>April 10th, May 1st, June 5th</a:t>
            </a:r>
            <a:endParaRPr lang="zh-CN" altLang="en-US" sz="22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BE56954-38AF-136C-AE4A-368C39819A6B}"/>
              </a:ext>
            </a:extLst>
          </p:cNvPr>
          <p:cNvSpPr txBox="1"/>
          <p:nvPr/>
        </p:nvSpPr>
        <p:spPr>
          <a:xfrm>
            <a:off x="1203157" y="4241006"/>
            <a:ext cx="4892841" cy="51860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3400" dirty="0">
                <a:latin typeface="Agency FB" panose="020B0503020202020204" pitchFamily="34" charset="0"/>
              </a:rPr>
              <a:t>5pm – 9pm</a:t>
            </a:r>
            <a:endParaRPr lang="zh-CN" altLang="en-US" sz="3400" dirty="0">
              <a:latin typeface="Agency FB" panose="020B0503020202020204" pitchFamily="34" charset="0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0BDB267A-F20E-AB8A-AC7D-18BCCCE86A1A}"/>
              </a:ext>
            </a:extLst>
          </p:cNvPr>
          <p:cNvCxnSpPr>
            <a:cxnSpLocks/>
          </p:cNvCxnSpPr>
          <p:nvPr/>
        </p:nvCxnSpPr>
        <p:spPr>
          <a:xfrm>
            <a:off x="1266209" y="5018918"/>
            <a:ext cx="4631266" cy="0"/>
          </a:xfrm>
          <a:prstGeom prst="line">
            <a:avLst/>
          </a:prstGeom>
          <a:ln w="38100">
            <a:solidFill>
              <a:srgbClr val="FF9A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2AC751D8-CC8B-0E0D-B780-83DC02B27CA7}"/>
              </a:ext>
            </a:extLst>
          </p:cNvPr>
          <p:cNvCxnSpPr>
            <a:cxnSpLocks/>
          </p:cNvCxnSpPr>
          <p:nvPr/>
        </p:nvCxnSpPr>
        <p:spPr>
          <a:xfrm>
            <a:off x="1203157" y="2977502"/>
            <a:ext cx="4631266" cy="0"/>
          </a:xfrm>
          <a:prstGeom prst="line">
            <a:avLst/>
          </a:prstGeom>
          <a:ln w="38100">
            <a:solidFill>
              <a:srgbClr val="FF9A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8A9A364B-703C-7F0F-E77C-9534956EC048}"/>
              </a:ext>
            </a:extLst>
          </p:cNvPr>
          <p:cNvSpPr txBox="1"/>
          <p:nvPr/>
        </p:nvSpPr>
        <p:spPr>
          <a:xfrm>
            <a:off x="1135423" y="5081121"/>
            <a:ext cx="4892841" cy="8010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2200" dirty="0">
                <a:solidFill>
                  <a:schemeClr val="bg1"/>
                </a:solidFill>
                <a:latin typeface="Agency FB" panose="020B0503020202020204" pitchFamily="34" charset="0"/>
              </a:rPr>
              <a:t>Tabby Cats Rescue, 25 Catton Lane, Pocklington, </a:t>
            </a:r>
          </a:p>
          <a:p>
            <a:pPr algn="ctr"/>
            <a:r>
              <a:rPr lang="en-US" altLang="zh-CN" sz="2200" dirty="0">
                <a:solidFill>
                  <a:schemeClr val="bg1"/>
                </a:solidFill>
                <a:latin typeface="Agency FB" panose="020B0503020202020204" pitchFamily="34" charset="0"/>
              </a:rPr>
              <a:t>York, YO42 1TN</a:t>
            </a:r>
            <a:endParaRPr lang="zh-CN" altLang="en-US" sz="22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183A94A-4DC4-3060-1358-F711BC5B39BB}"/>
              </a:ext>
            </a:extLst>
          </p:cNvPr>
          <p:cNvSpPr txBox="1"/>
          <p:nvPr/>
        </p:nvSpPr>
        <p:spPr>
          <a:xfrm>
            <a:off x="1135421" y="6002900"/>
            <a:ext cx="4892841" cy="48184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Agency FB" panose="020B0503020202020204" pitchFamily="34" charset="0"/>
              </a:rPr>
              <a:t>Instagram: @tabbycatsrescue</a:t>
            </a:r>
            <a:endParaRPr lang="zh-CN" altLang="en-US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759DB4F7-EB12-BC0E-A658-F89F7C5B9E79}"/>
              </a:ext>
            </a:extLst>
          </p:cNvPr>
          <p:cNvCxnSpPr>
            <a:cxnSpLocks/>
          </p:cNvCxnSpPr>
          <p:nvPr/>
        </p:nvCxnSpPr>
        <p:spPr>
          <a:xfrm>
            <a:off x="1266212" y="5944354"/>
            <a:ext cx="4631266" cy="0"/>
          </a:xfrm>
          <a:prstGeom prst="line">
            <a:avLst/>
          </a:prstGeom>
          <a:ln w="38100">
            <a:solidFill>
              <a:srgbClr val="FF9A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CB7EB3EF-2410-8ACA-093E-970C2313B8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736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33</Words>
  <Application>Microsoft Office PowerPoint</Application>
  <PresentationFormat>宽屏</PresentationFormat>
  <Paragraphs>8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Agency FB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雨函 杜</dc:creator>
  <cp:lastModifiedBy>雨函 杜</cp:lastModifiedBy>
  <cp:revision>5</cp:revision>
  <dcterms:created xsi:type="dcterms:W3CDTF">2024-03-15T21:48:55Z</dcterms:created>
  <dcterms:modified xsi:type="dcterms:W3CDTF">2024-03-15T22:23:55Z</dcterms:modified>
</cp:coreProperties>
</file>

<file path=docProps/thumbnail.jpeg>
</file>